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17"/>
  </p:notesMasterIdLst>
  <p:sldIdLst>
    <p:sldId id="256" r:id="rId2"/>
    <p:sldId id="257" r:id="rId3"/>
    <p:sldId id="259" r:id="rId4"/>
    <p:sldId id="275" r:id="rId5"/>
    <p:sldId id="260" r:id="rId6"/>
    <p:sldId id="262" r:id="rId7"/>
    <p:sldId id="263" r:id="rId8"/>
    <p:sldId id="265" r:id="rId9"/>
    <p:sldId id="274" r:id="rId10"/>
    <p:sldId id="266" r:id="rId11"/>
    <p:sldId id="267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1386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12156545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304800" algn="ctr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48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ColTx" type="twoColTx">
  <p:cSld name="twoColTx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Only" type="titleOnly">
  <p:cSld name="titleOnl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_ONLY">
  <p:cSld name="CAPTION_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marL="285750" indent="-28575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rgbClr val="000000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rgbClr val="000000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rgbClr val="000000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rgbClr val="000000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rgbClr val="000000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ctrTitle"/>
          </p:nvPr>
        </p:nvSpPr>
        <p:spPr>
          <a:xfrm>
            <a:off x="685799" y="359748"/>
            <a:ext cx="7772400" cy="781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ru" dirty="0"/>
              <a:t>На севере Европы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25" name="Shape 25"/>
          <p:cNvSpPr/>
          <p:nvPr/>
        </p:nvSpPr>
        <p:spPr>
          <a:xfrm>
            <a:off x="556900" y="1206600"/>
            <a:ext cx="8102387" cy="565139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title"/>
          </p:nvPr>
        </p:nvSpPr>
        <p:spPr>
          <a:xfrm>
            <a:off x="3731425" y="229665"/>
            <a:ext cx="3132300" cy="6542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ru">
                <a:solidFill>
                  <a:srgbClr val="674EA7"/>
                </a:solidFill>
              </a:rPr>
              <a:t>Дания</a:t>
            </a:r>
          </a:p>
        </p:txBody>
      </p:sp>
      <p:sp>
        <p:nvSpPr>
          <p:cNvPr id="116" name="Shape 116"/>
          <p:cNvSpPr/>
          <p:nvPr/>
        </p:nvSpPr>
        <p:spPr>
          <a:xfrm>
            <a:off x="360475" y="1026287"/>
            <a:ext cx="3257550" cy="544132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17" name="Shape 117"/>
          <p:cNvSpPr/>
          <p:nvPr/>
        </p:nvSpPr>
        <p:spPr>
          <a:xfrm>
            <a:off x="4013216" y="2506390"/>
            <a:ext cx="4649310" cy="325397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395536" y="1938899"/>
            <a:ext cx="1860899" cy="7223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ru" dirty="0">
                <a:solidFill>
                  <a:srgbClr val="674EA7"/>
                </a:solidFill>
              </a:rPr>
              <a:t>Дания</a:t>
            </a:r>
          </a:p>
        </p:txBody>
      </p:sp>
      <p:sp>
        <p:nvSpPr>
          <p:cNvPr id="123" name="Shape 123"/>
          <p:cNvSpPr txBox="1"/>
          <p:nvPr/>
        </p:nvSpPr>
        <p:spPr>
          <a:xfrm>
            <a:off x="4119350" y="348625"/>
            <a:ext cx="3657600" cy="6626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3600" dirty="0"/>
              <a:t>Копенгаген</a:t>
            </a:r>
          </a:p>
        </p:txBody>
      </p:sp>
      <p:sp>
        <p:nvSpPr>
          <p:cNvPr id="124" name="Shape 124"/>
          <p:cNvSpPr txBox="1"/>
          <p:nvPr/>
        </p:nvSpPr>
        <p:spPr>
          <a:xfrm>
            <a:off x="4334575" y="1666800"/>
            <a:ext cx="3657600" cy="6332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3600" dirty="0"/>
              <a:t>Орхус, Оденсе</a:t>
            </a:r>
          </a:p>
        </p:txBody>
      </p:sp>
      <p:sp>
        <p:nvSpPr>
          <p:cNvPr id="125" name="Shape 125"/>
          <p:cNvSpPr txBox="1"/>
          <p:nvPr/>
        </p:nvSpPr>
        <p:spPr>
          <a:xfrm>
            <a:off x="3390500" y="1011325"/>
            <a:ext cx="5389199" cy="5648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3000" dirty="0"/>
              <a:t>король, премьер-министр</a:t>
            </a:r>
          </a:p>
        </p:txBody>
      </p:sp>
      <p:sp>
        <p:nvSpPr>
          <p:cNvPr id="126" name="Shape 126"/>
          <p:cNvSpPr txBox="1"/>
          <p:nvPr/>
        </p:nvSpPr>
        <p:spPr>
          <a:xfrm>
            <a:off x="2030524" y="2686750"/>
            <a:ext cx="6871800" cy="17190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2400" dirty="0"/>
              <a:t>машиностроение (приборостроение), пищевая (мясопродукты, молочные продукты, рыба), животноводство (свинина), химическая промышленность (медикаменты)</a:t>
            </a:r>
          </a:p>
        </p:txBody>
      </p:sp>
      <p:sp>
        <p:nvSpPr>
          <p:cNvPr id="127" name="Shape 127"/>
          <p:cNvSpPr txBox="1"/>
          <p:nvPr/>
        </p:nvSpPr>
        <p:spPr>
          <a:xfrm>
            <a:off x="2387771" y="4496675"/>
            <a:ext cx="5868600" cy="15627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ru" sz="3000" dirty="0"/>
              <a:t>Г.Х.Андерсен, </a:t>
            </a:r>
          </a:p>
          <a:p>
            <a:pPr>
              <a:buNone/>
            </a:pPr>
            <a:r>
              <a:rPr lang="ru" sz="3000" dirty="0"/>
              <a:t>конструктор "Лего" и "Леголенд", остров Гренландия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endParaRPr/>
          </a:p>
        </p:txBody>
      </p:sp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136825" y="135050"/>
            <a:ext cx="4986421" cy="334966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45" name="Shape 145"/>
          <p:cNvSpPr/>
          <p:nvPr/>
        </p:nvSpPr>
        <p:spPr>
          <a:xfrm>
            <a:off x="4956593" y="135050"/>
            <a:ext cx="4102805" cy="311279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46" name="Shape 146"/>
          <p:cNvSpPr/>
          <p:nvPr/>
        </p:nvSpPr>
        <p:spPr>
          <a:xfrm>
            <a:off x="107626" y="3259061"/>
            <a:ext cx="4237741" cy="348402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147" name="Shape 147"/>
          <p:cNvSpPr/>
          <p:nvPr/>
        </p:nvSpPr>
        <p:spPr>
          <a:xfrm>
            <a:off x="4204891" y="3150675"/>
            <a:ext cx="4854508" cy="359241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title"/>
          </p:nvPr>
        </p:nvSpPr>
        <p:spPr>
          <a:xfrm>
            <a:off x="3401944" y="274637"/>
            <a:ext cx="5284800" cy="7907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ru">
                <a:solidFill>
                  <a:srgbClr val="CC0000"/>
                </a:solidFill>
              </a:rPr>
              <a:t>Исландия</a:t>
            </a:r>
          </a:p>
        </p:txBody>
      </p:sp>
      <p:sp>
        <p:nvSpPr>
          <p:cNvPr id="153" name="Shape 153"/>
          <p:cNvSpPr/>
          <p:nvPr/>
        </p:nvSpPr>
        <p:spPr>
          <a:xfrm>
            <a:off x="159612" y="1285676"/>
            <a:ext cx="3669061" cy="503017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54" name="Shape 154"/>
          <p:cNvSpPr/>
          <p:nvPr/>
        </p:nvSpPr>
        <p:spPr>
          <a:xfrm>
            <a:off x="4010012" y="2211978"/>
            <a:ext cx="4949187" cy="396022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163725" y="2094287"/>
            <a:ext cx="27900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ru">
                <a:solidFill>
                  <a:srgbClr val="CC0000"/>
                </a:solidFill>
              </a:rPr>
              <a:t>Исландия</a:t>
            </a:r>
          </a:p>
        </p:txBody>
      </p:sp>
      <p:sp>
        <p:nvSpPr>
          <p:cNvPr id="160" name="Shape 160"/>
          <p:cNvSpPr txBox="1"/>
          <p:nvPr/>
        </p:nvSpPr>
        <p:spPr>
          <a:xfrm>
            <a:off x="3943300" y="544275"/>
            <a:ext cx="3657600" cy="6822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3600" dirty="0"/>
              <a:t>Рейкьявик</a:t>
            </a:r>
          </a:p>
        </p:txBody>
      </p:sp>
      <p:sp>
        <p:nvSpPr>
          <p:cNvPr id="161" name="Shape 161"/>
          <p:cNvSpPr txBox="1"/>
          <p:nvPr/>
        </p:nvSpPr>
        <p:spPr>
          <a:xfrm>
            <a:off x="4129125" y="1375200"/>
            <a:ext cx="3657600" cy="6722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3000" dirty="0"/>
              <a:t>премьер - министр</a:t>
            </a:r>
          </a:p>
        </p:txBody>
      </p:sp>
      <p:sp>
        <p:nvSpPr>
          <p:cNvPr id="162" name="Shape 162"/>
          <p:cNvSpPr txBox="1"/>
          <p:nvPr/>
        </p:nvSpPr>
        <p:spPr>
          <a:xfrm>
            <a:off x="3336800" y="2047500"/>
            <a:ext cx="5594699" cy="8240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3600" dirty="0"/>
              <a:t>Акюрейри, Коупавотюр</a:t>
            </a:r>
          </a:p>
        </p:txBody>
      </p:sp>
      <p:sp>
        <p:nvSpPr>
          <p:cNvPr id="163" name="Shape 163"/>
          <p:cNvSpPr txBox="1"/>
          <p:nvPr/>
        </p:nvSpPr>
        <p:spPr>
          <a:xfrm>
            <a:off x="3649782" y="2921575"/>
            <a:ext cx="5213099" cy="13476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2400" dirty="0"/>
              <a:t>рыболовство, пищевая промышленность ( обработка рыбы), гидроэнергетика</a:t>
            </a:r>
          </a:p>
        </p:txBody>
      </p:sp>
      <p:sp>
        <p:nvSpPr>
          <p:cNvPr id="164" name="Shape 164"/>
          <p:cNvSpPr txBox="1"/>
          <p:nvPr/>
        </p:nvSpPr>
        <p:spPr>
          <a:xfrm>
            <a:off x="3170408" y="4447750"/>
            <a:ext cx="5203200" cy="1939499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3000" dirty="0"/>
              <a:t>островное государство, </a:t>
            </a:r>
            <a:r>
              <a:rPr lang="ru" sz="3000" dirty="0" smtClean="0"/>
              <a:t>много </a:t>
            </a:r>
            <a:r>
              <a:rPr lang="ru" sz="3000" dirty="0"/>
              <a:t>вулканов, гейзеры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/>
        </p:nvSpPr>
        <p:spPr>
          <a:xfrm>
            <a:off x="88050" y="3358911"/>
            <a:ext cx="5049214" cy="340780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70" name="Shape 170"/>
          <p:cNvSpPr/>
          <p:nvPr/>
        </p:nvSpPr>
        <p:spPr>
          <a:xfrm>
            <a:off x="4761135" y="3324681"/>
            <a:ext cx="4305689" cy="347626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71" name="Shape 171"/>
          <p:cNvSpPr/>
          <p:nvPr/>
        </p:nvSpPr>
        <p:spPr>
          <a:xfrm>
            <a:off x="88050" y="96200"/>
            <a:ext cx="4330146" cy="330409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172" name="Shape 172"/>
          <p:cNvSpPr/>
          <p:nvPr/>
        </p:nvSpPr>
        <p:spPr>
          <a:xfrm>
            <a:off x="4358200" y="96200"/>
            <a:ext cx="4785800" cy="328809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3033777" y="255262"/>
            <a:ext cx="4025699" cy="687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ru">
                <a:solidFill>
                  <a:srgbClr val="1155CC"/>
                </a:solidFill>
              </a:rPr>
              <a:t>Финляндия</a:t>
            </a:r>
          </a:p>
        </p:txBody>
      </p:sp>
      <p:sp>
        <p:nvSpPr>
          <p:cNvPr id="31" name="Shape 31"/>
          <p:cNvSpPr/>
          <p:nvPr/>
        </p:nvSpPr>
        <p:spPr>
          <a:xfrm>
            <a:off x="457200" y="1767797"/>
            <a:ext cx="3262291" cy="420933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32" name="Shape 32"/>
          <p:cNvSpPr/>
          <p:nvPr/>
        </p:nvSpPr>
        <p:spPr>
          <a:xfrm>
            <a:off x="4258029" y="2616109"/>
            <a:ext cx="4123970" cy="314175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33" y="0"/>
            <a:ext cx="9106567" cy="6858000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4917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2849762" y="274637"/>
            <a:ext cx="5837100" cy="926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ru">
                <a:solidFill>
                  <a:srgbClr val="38761D"/>
                </a:solidFill>
              </a:rPr>
              <a:t>Швеция</a:t>
            </a:r>
          </a:p>
        </p:txBody>
      </p:sp>
      <p:sp>
        <p:nvSpPr>
          <p:cNvPr id="59" name="Shape 59"/>
          <p:cNvSpPr/>
          <p:nvPr/>
        </p:nvSpPr>
        <p:spPr>
          <a:xfrm>
            <a:off x="220012" y="1530580"/>
            <a:ext cx="3677343" cy="493121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60" name="Shape 60"/>
          <p:cNvSpPr/>
          <p:nvPr/>
        </p:nvSpPr>
        <p:spPr>
          <a:xfrm>
            <a:off x="4072400" y="1975896"/>
            <a:ext cx="4691184" cy="383435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79" name="Shape 79"/>
          <p:cNvSpPr/>
          <p:nvPr/>
        </p:nvSpPr>
        <p:spPr>
          <a:xfrm>
            <a:off x="106625" y="104125"/>
            <a:ext cx="4424029" cy="315371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80" name="Shape 80"/>
          <p:cNvSpPr/>
          <p:nvPr/>
        </p:nvSpPr>
        <p:spPr>
          <a:xfrm>
            <a:off x="4474604" y="220263"/>
            <a:ext cx="4515845" cy="27151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81" name="Shape 81"/>
          <p:cNvSpPr/>
          <p:nvPr/>
        </p:nvSpPr>
        <p:spPr>
          <a:xfrm>
            <a:off x="4153802" y="2935462"/>
            <a:ext cx="4909960" cy="375299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82" name="Shape 82"/>
          <p:cNvSpPr/>
          <p:nvPr/>
        </p:nvSpPr>
        <p:spPr>
          <a:xfrm>
            <a:off x="41233" y="3275126"/>
            <a:ext cx="4554812" cy="348405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3324162" y="274637"/>
            <a:ext cx="5362500" cy="6065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ru">
                <a:solidFill>
                  <a:srgbClr val="FF00FF"/>
                </a:solidFill>
              </a:rPr>
              <a:t>Норвегия</a:t>
            </a:r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89" name="Shape 89"/>
          <p:cNvSpPr/>
          <p:nvPr/>
        </p:nvSpPr>
        <p:spPr>
          <a:xfrm>
            <a:off x="244075" y="1489321"/>
            <a:ext cx="3612906" cy="4869352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90" name="Shape 90"/>
          <p:cNvSpPr/>
          <p:nvPr/>
        </p:nvSpPr>
        <p:spPr>
          <a:xfrm>
            <a:off x="4144591" y="2070080"/>
            <a:ext cx="4804616" cy="413069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107" name="Shape 107"/>
          <p:cNvSpPr/>
          <p:nvPr/>
        </p:nvSpPr>
        <p:spPr>
          <a:xfrm>
            <a:off x="146950" y="53150"/>
            <a:ext cx="4570290" cy="309068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08" name="Shape 108"/>
          <p:cNvSpPr/>
          <p:nvPr/>
        </p:nvSpPr>
        <p:spPr>
          <a:xfrm>
            <a:off x="4380414" y="0"/>
            <a:ext cx="4690317" cy="327209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09" name="Shape 109"/>
          <p:cNvSpPr/>
          <p:nvPr/>
        </p:nvSpPr>
        <p:spPr>
          <a:xfrm>
            <a:off x="126321" y="3073762"/>
            <a:ext cx="4604932" cy="368059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110" name="Shape 110"/>
          <p:cNvSpPr/>
          <p:nvPr/>
        </p:nvSpPr>
        <p:spPr>
          <a:xfrm>
            <a:off x="3831982" y="2924797"/>
            <a:ext cx="5238750" cy="3833444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/>
          <p:nvPr/>
        </p:nvSpPr>
        <p:spPr>
          <a:xfrm>
            <a:off x="617029" y="454203"/>
            <a:ext cx="7949079" cy="584196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83" name="Shape 183"/>
          <p:cNvSpPr txBox="1"/>
          <p:nvPr/>
        </p:nvSpPr>
        <p:spPr>
          <a:xfrm>
            <a:off x="2749711" y="3821650"/>
            <a:ext cx="4200600" cy="1156800"/>
          </a:xfrm>
          <a:prstGeom prst="rect">
            <a:avLst/>
          </a:prstGeom>
          <a:noFill/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ru" sz="6000">
                <a:solidFill>
                  <a:srgbClr val="FFFF00"/>
                </a:solidFill>
              </a:rPr>
              <a:t>Молодцы!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76</Words>
  <Application>Microsoft Office PowerPoint</Application>
  <PresentationFormat>Экран (4:3)</PresentationFormat>
  <Paragraphs>20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/>
      <vt:lpstr>На севере Европы</vt:lpstr>
      <vt:lpstr>Финляндия</vt:lpstr>
      <vt:lpstr>Слайд 3</vt:lpstr>
      <vt:lpstr>Слайд 4</vt:lpstr>
      <vt:lpstr>Швеция</vt:lpstr>
      <vt:lpstr>Слайд 6</vt:lpstr>
      <vt:lpstr>Норвегия</vt:lpstr>
      <vt:lpstr>Слайд 8</vt:lpstr>
      <vt:lpstr>Слайд 9</vt:lpstr>
      <vt:lpstr>Дания</vt:lpstr>
      <vt:lpstr>Дания</vt:lpstr>
      <vt:lpstr>Слайд 12</vt:lpstr>
      <vt:lpstr>Исландия</vt:lpstr>
      <vt:lpstr>Исландия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севере Европы</dc:title>
  <dc:creator>Владелец</dc:creator>
  <cp:lastModifiedBy>zaika</cp:lastModifiedBy>
  <cp:revision>12</cp:revision>
  <dcterms:modified xsi:type="dcterms:W3CDTF">2014-04-25T20:08:52Z</dcterms:modified>
</cp:coreProperties>
</file>